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FD5CE-128C-47AA-B5D2-1C92080EECD5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23DE698-1F92-42CD-BC2D-C23FE1EE26EF}">
      <dgm:prSet phldrT="[Text]"/>
      <dgm:spPr/>
      <dgm:t>
        <a:bodyPr/>
        <a:lstStyle/>
        <a:p>
          <a:r>
            <a:rPr lang="en-GB" dirty="0" smtClean="0"/>
            <a:t>How do educators become effective school leaders?</a:t>
          </a:r>
          <a:endParaRPr lang="en-GB" dirty="0"/>
        </a:p>
      </dgm:t>
    </dgm:pt>
    <dgm:pt modelId="{B4B1E1B6-9CFF-483E-A857-57BB03C39A6B}" type="parTrans" cxnId="{3C28D4F4-D735-412D-BDF4-431936574C47}">
      <dgm:prSet/>
      <dgm:spPr/>
      <dgm:t>
        <a:bodyPr/>
        <a:lstStyle/>
        <a:p>
          <a:endParaRPr lang="en-GB"/>
        </a:p>
      </dgm:t>
    </dgm:pt>
    <dgm:pt modelId="{06CE049B-3A85-4EA0-B710-CCD2F4C7FD4D}" type="sibTrans" cxnId="{3C28D4F4-D735-412D-BDF4-431936574C47}">
      <dgm:prSet/>
      <dgm:spPr/>
      <dgm:t>
        <a:bodyPr/>
        <a:lstStyle/>
        <a:p>
          <a:endParaRPr lang="en-GB"/>
        </a:p>
      </dgm:t>
    </dgm:pt>
    <dgm:pt modelId="{0576E714-4968-45A1-B749-457B232F5B89}">
      <dgm:prSet phldrT="[Text]"/>
      <dgm:spPr/>
      <dgm:t>
        <a:bodyPr/>
        <a:lstStyle/>
        <a:p>
          <a:r>
            <a:rPr lang="en-GB" dirty="0" smtClean="0"/>
            <a:t>Leadership preparation</a:t>
          </a:r>
          <a:endParaRPr lang="en-GB" dirty="0"/>
        </a:p>
      </dgm:t>
    </dgm:pt>
    <dgm:pt modelId="{37548B67-807E-450C-9A2B-2458AB372A7B}" type="parTrans" cxnId="{334114EA-D19E-44D3-A0D4-4011584BBE3B}">
      <dgm:prSet/>
      <dgm:spPr/>
      <dgm:t>
        <a:bodyPr/>
        <a:lstStyle/>
        <a:p>
          <a:endParaRPr lang="en-GB"/>
        </a:p>
      </dgm:t>
    </dgm:pt>
    <dgm:pt modelId="{C19F30E1-3372-4005-A1F0-ADDABBA3FBE1}" type="sibTrans" cxnId="{334114EA-D19E-44D3-A0D4-4011584BBE3B}">
      <dgm:prSet/>
      <dgm:spPr/>
      <dgm:t>
        <a:bodyPr/>
        <a:lstStyle/>
        <a:p>
          <a:endParaRPr lang="en-GB"/>
        </a:p>
      </dgm:t>
    </dgm:pt>
    <dgm:pt modelId="{35AFA9CA-7E01-4F3D-978C-3DB4AAEA6476}">
      <dgm:prSet phldrT="[Text]"/>
      <dgm:spPr/>
      <dgm:t>
        <a:bodyPr/>
        <a:lstStyle/>
        <a:p>
          <a:r>
            <a:rPr lang="en-GB" dirty="0" smtClean="0"/>
            <a:t>Informal</a:t>
          </a:r>
          <a:endParaRPr lang="en-GB" dirty="0"/>
        </a:p>
      </dgm:t>
    </dgm:pt>
    <dgm:pt modelId="{AAAF12E1-42CB-4C9E-BCF3-EA8913A26B23}" type="parTrans" cxnId="{F891738A-1952-4AA9-91ED-9D8E93AC467F}">
      <dgm:prSet/>
      <dgm:spPr/>
      <dgm:t>
        <a:bodyPr/>
        <a:lstStyle/>
        <a:p>
          <a:endParaRPr lang="en-GB"/>
        </a:p>
      </dgm:t>
    </dgm:pt>
    <dgm:pt modelId="{86BD9D00-BF08-4DAF-B969-9D8E664B77D0}" type="sibTrans" cxnId="{F891738A-1952-4AA9-91ED-9D8E93AC467F}">
      <dgm:prSet/>
      <dgm:spPr/>
      <dgm:t>
        <a:bodyPr/>
        <a:lstStyle/>
        <a:p>
          <a:endParaRPr lang="en-GB"/>
        </a:p>
      </dgm:t>
    </dgm:pt>
    <dgm:pt modelId="{9CEE7B10-1F7F-4AF5-925E-5D45877D27A0}">
      <dgm:prSet phldrT="[Text]"/>
      <dgm:spPr/>
      <dgm:t>
        <a:bodyPr/>
        <a:lstStyle/>
        <a:p>
          <a:r>
            <a:rPr lang="en-GB" dirty="0" smtClean="0"/>
            <a:t>Formal</a:t>
          </a:r>
          <a:endParaRPr lang="en-GB" dirty="0"/>
        </a:p>
      </dgm:t>
    </dgm:pt>
    <dgm:pt modelId="{1CDCB32B-DF20-408E-9B9E-45341A5FCBC1}" type="parTrans" cxnId="{4F48C748-5B06-4CFE-84CC-6460DD82CDB3}">
      <dgm:prSet/>
      <dgm:spPr/>
      <dgm:t>
        <a:bodyPr/>
        <a:lstStyle/>
        <a:p>
          <a:endParaRPr lang="en-GB"/>
        </a:p>
      </dgm:t>
    </dgm:pt>
    <dgm:pt modelId="{99B12AE8-A0DA-429F-9D30-2FA886924634}" type="sibTrans" cxnId="{4F48C748-5B06-4CFE-84CC-6460DD82CDB3}">
      <dgm:prSet/>
      <dgm:spPr/>
      <dgm:t>
        <a:bodyPr/>
        <a:lstStyle/>
        <a:p>
          <a:endParaRPr lang="en-GB"/>
        </a:p>
      </dgm:t>
    </dgm:pt>
    <dgm:pt modelId="{B488B41A-0740-48BD-A680-97FA55DE86BC}">
      <dgm:prSet phldrT="[Text]"/>
      <dgm:spPr/>
      <dgm:t>
        <a:bodyPr/>
        <a:lstStyle/>
        <a:p>
          <a:r>
            <a:rPr lang="en-GB" dirty="0" smtClean="0"/>
            <a:t>Leadership development</a:t>
          </a:r>
          <a:endParaRPr lang="en-GB" dirty="0"/>
        </a:p>
      </dgm:t>
    </dgm:pt>
    <dgm:pt modelId="{9AFC2474-AFE0-4A78-BBC3-FC5397587585}" type="parTrans" cxnId="{F2A1A80E-211F-4044-B682-7C07E960BA96}">
      <dgm:prSet/>
      <dgm:spPr/>
      <dgm:t>
        <a:bodyPr/>
        <a:lstStyle/>
        <a:p>
          <a:endParaRPr lang="en-GB"/>
        </a:p>
      </dgm:t>
    </dgm:pt>
    <dgm:pt modelId="{4D543307-4E3F-44B7-97C0-F561AEECBD04}" type="sibTrans" cxnId="{F2A1A80E-211F-4044-B682-7C07E960BA96}">
      <dgm:prSet/>
      <dgm:spPr/>
      <dgm:t>
        <a:bodyPr/>
        <a:lstStyle/>
        <a:p>
          <a:endParaRPr lang="en-GB"/>
        </a:p>
      </dgm:t>
    </dgm:pt>
    <dgm:pt modelId="{4FB1F8D0-9F49-4EC3-A781-BCAF0F9547D2}">
      <dgm:prSet/>
      <dgm:spPr/>
      <dgm:t>
        <a:bodyPr/>
        <a:lstStyle/>
        <a:p>
          <a:r>
            <a:rPr lang="en-GB" dirty="0" smtClean="0"/>
            <a:t>Informal</a:t>
          </a:r>
          <a:endParaRPr lang="en-GB" dirty="0"/>
        </a:p>
      </dgm:t>
    </dgm:pt>
    <dgm:pt modelId="{95212415-53AF-4357-A45D-D83555E87B74}" type="parTrans" cxnId="{147D90AA-281E-48C7-9610-1D723C919776}">
      <dgm:prSet/>
      <dgm:spPr/>
      <dgm:t>
        <a:bodyPr/>
        <a:lstStyle/>
        <a:p>
          <a:endParaRPr lang="en-GB"/>
        </a:p>
      </dgm:t>
    </dgm:pt>
    <dgm:pt modelId="{469C6A64-32E3-4D2C-B51B-4C37E4D3EB3F}" type="sibTrans" cxnId="{147D90AA-281E-48C7-9610-1D723C919776}">
      <dgm:prSet/>
      <dgm:spPr/>
      <dgm:t>
        <a:bodyPr/>
        <a:lstStyle/>
        <a:p>
          <a:endParaRPr lang="en-GB"/>
        </a:p>
      </dgm:t>
    </dgm:pt>
    <dgm:pt modelId="{80B603FA-B89D-4D80-A074-A3FFD5F7C217}" type="pres">
      <dgm:prSet presAssocID="{E1BFD5CE-128C-47AA-B5D2-1C92080EEC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E01287-4237-4128-8319-70524586FAB9}" type="pres">
      <dgm:prSet presAssocID="{023DE698-1F92-42CD-BC2D-C23FE1EE26EF}" presName="hierRoot1" presStyleCnt="0"/>
      <dgm:spPr/>
    </dgm:pt>
    <dgm:pt modelId="{992CF0E6-877F-4ABF-8005-0943315909F3}" type="pres">
      <dgm:prSet presAssocID="{023DE698-1F92-42CD-BC2D-C23FE1EE26EF}" presName="composite" presStyleCnt="0"/>
      <dgm:spPr/>
    </dgm:pt>
    <dgm:pt modelId="{3C314CF8-CD05-4351-AC44-D5B4BBEAEF9F}" type="pres">
      <dgm:prSet presAssocID="{023DE698-1F92-42CD-BC2D-C23FE1EE26EF}" presName="background" presStyleLbl="node0" presStyleIdx="0" presStyleCnt="2"/>
      <dgm:spPr/>
    </dgm:pt>
    <dgm:pt modelId="{775B1418-3391-4950-A66F-FD82DCEBA503}" type="pres">
      <dgm:prSet presAssocID="{023DE698-1F92-42CD-BC2D-C23FE1EE26EF}" presName="text" presStyleLbl="fgAcc0" presStyleIdx="0" presStyleCnt="2" custScaleX="237824" custLinFactNeighborX="39459" custLinFactNeighborY="-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F6109B-9A88-45C6-95FE-51B72494F7F0}" type="pres">
      <dgm:prSet presAssocID="{023DE698-1F92-42CD-BC2D-C23FE1EE26EF}" presName="hierChild2" presStyleCnt="0"/>
      <dgm:spPr/>
    </dgm:pt>
    <dgm:pt modelId="{D0CF40CE-FA37-417D-A9A2-47E4111E1A8D}" type="pres">
      <dgm:prSet presAssocID="{37548B67-807E-450C-9A2B-2458AB372A7B}" presName="Name10" presStyleLbl="parChTrans1D2" presStyleIdx="0" presStyleCnt="2"/>
      <dgm:spPr/>
    </dgm:pt>
    <dgm:pt modelId="{C309C8CB-0219-415E-8B44-79B39B298924}" type="pres">
      <dgm:prSet presAssocID="{0576E714-4968-45A1-B749-457B232F5B89}" presName="hierRoot2" presStyleCnt="0"/>
      <dgm:spPr/>
    </dgm:pt>
    <dgm:pt modelId="{540EB427-8B7C-4E5B-A96A-486FD1E0F9F6}" type="pres">
      <dgm:prSet presAssocID="{0576E714-4968-45A1-B749-457B232F5B89}" presName="composite2" presStyleCnt="0"/>
      <dgm:spPr/>
    </dgm:pt>
    <dgm:pt modelId="{B40E8EE2-F34D-484A-883C-116878DF76EE}" type="pres">
      <dgm:prSet presAssocID="{0576E714-4968-45A1-B749-457B232F5B89}" presName="background2" presStyleLbl="node2" presStyleIdx="0" presStyleCnt="2"/>
      <dgm:spPr/>
      <dgm:t>
        <a:bodyPr/>
        <a:lstStyle/>
        <a:p>
          <a:endParaRPr lang="en-GB"/>
        </a:p>
      </dgm:t>
    </dgm:pt>
    <dgm:pt modelId="{DB3A7FCB-BF97-4F7D-AFEF-E5AE13D7E178}" type="pres">
      <dgm:prSet presAssocID="{0576E714-4968-45A1-B749-457B232F5B89}" presName="text2" presStyleLbl="fgAcc2" presStyleIdx="0" presStyleCnt="2" custLinFactNeighborX="-78618" custLinFactNeighborY="-18385">
        <dgm:presLayoutVars>
          <dgm:chPref val="3"/>
        </dgm:presLayoutVars>
      </dgm:prSet>
      <dgm:spPr/>
    </dgm:pt>
    <dgm:pt modelId="{53C6C07E-210F-4A94-BD12-73299145BC96}" type="pres">
      <dgm:prSet presAssocID="{0576E714-4968-45A1-B749-457B232F5B89}" presName="hierChild3" presStyleCnt="0"/>
      <dgm:spPr/>
    </dgm:pt>
    <dgm:pt modelId="{533E0A5B-68E6-4EBB-97F3-0D20BC1DCEE4}" type="pres">
      <dgm:prSet presAssocID="{AAAF12E1-42CB-4C9E-BCF3-EA8913A26B23}" presName="Name17" presStyleLbl="parChTrans1D3" presStyleIdx="0" presStyleCnt="2"/>
      <dgm:spPr/>
    </dgm:pt>
    <dgm:pt modelId="{B06AAF26-E204-4955-8E28-81510E1D6ED2}" type="pres">
      <dgm:prSet presAssocID="{35AFA9CA-7E01-4F3D-978C-3DB4AAEA6476}" presName="hierRoot3" presStyleCnt="0"/>
      <dgm:spPr/>
    </dgm:pt>
    <dgm:pt modelId="{62EB71D1-BF0E-49DC-B463-85F86647A241}" type="pres">
      <dgm:prSet presAssocID="{35AFA9CA-7E01-4F3D-978C-3DB4AAEA6476}" presName="composite3" presStyleCnt="0"/>
      <dgm:spPr/>
    </dgm:pt>
    <dgm:pt modelId="{B57354EC-02E9-4E6E-B527-58F7B640C897}" type="pres">
      <dgm:prSet presAssocID="{35AFA9CA-7E01-4F3D-978C-3DB4AAEA6476}" presName="background3" presStyleLbl="node3" presStyleIdx="0" presStyleCnt="2"/>
      <dgm:spPr/>
      <dgm:t>
        <a:bodyPr/>
        <a:lstStyle/>
        <a:p>
          <a:endParaRPr lang="en-GB"/>
        </a:p>
      </dgm:t>
    </dgm:pt>
    <dgm:pt modelId="{174FAF3A-CB69-4BEB-BA04-4F3FEC940C9E}" type="pres">
      <dgm:prSet presAssocID="{35AFA9CA-7E01-4F3D-978C-3DB4AAEA6476}" presName="text3" presStyleLbl="fgAcc3" presStyleIdx="0" presStyleCnt="2" custLinFactNeighborX="-79504" custLinFactNeighborY="-26703">
        <dgm:presLayoutVars>
          <dgm:chPref val="3"/>
        </dgm:presLayoutVars>
      </dgm:prSet>
      <dgm:spPr/>
    </dgm:pt>
    <dgm:pt modelId="{AAC2C3FF-05B5-4A4E-BF4D-24C6349AEBD9}" type="pres">
      <dgm:prSet presAssocID="{35AFA9CA-7E01-4F3D-978C-3DB4AAEA6476}" presName="hierChild4" presStyleCnt="0"/>
      <dgm:spPr/>
    </dgm:pt>
    <dgm:pt modelId="{184A8035-4D35-488F-AFEB-15731341EB7C}" type="pres">
      <dgm:prSet presAssocID="{1CDCB32B-DF20-408E-9B9E-45341A5FCBC1}" presName="Name17" presStyleLbl="parChTrans1D3" presStyleIdx="1" presStyleCnt="2"/>
      <dgm:spPr/>
    </dgm:pt>
    <dgm:pt modelId="{7183996D-81C5-4A16-8294-9F5C97DB4B3A}" type="pres">
      <dgm:prSet presAssocID="{9CEE7B10-1F7F-4AF5-925E-5D45877D27A0}" presName="hierRoot3" presStyleCnt="0"/>
      <dgm:spPr/>
    </dgm:pt>
    <dgm:pt modelId="{ADFD7486-D298-4032-83E3-2E57E098E7AC}" type="pres">
      <dgm:prSet presAssocID="{9CEE7B10-1F7F-4AF5-925E-5D45877D27A0}" presName="composite3" presStyleCnt="0"/>
      <dgm:spPr/>
    </dgm:pt>
    <dgm:pt modelId="{D24B45C7-5A31-4594-958F-DB05BE337C4B}" type="pres">
      <dgm:prSet presAssocID="{9CEE7B10-1F7F-4AF5-925E-5D45877D27A0}" presName="background3" presStyleLbl="node3" presStyleIdx="1" presStyleCnt="2"/>
      <dgm:spPr/>
      <dgm:t>
        <a:bodyPr/>
        <a:lstStyle/>
        <a:p>
          <a:endParaRPr lang="en-GB"/>
        </a:p>
      </dgm:t>
    </dgm:pt>
    <dgm:pt modelId="{B40A6045-8579-4D66-ABED-663EB4F20E16}" type="pres">
      <dgm:prSet presAssocID="{9CEE7B10-1F7F-4AF5-925E-5D45877D27A0}" presName="text3" presStyleLbl="fgAcc3" presStyleIdx="1" presStyleCnt="2" custLinFactNeighborX="-79996" custLinFactNeighborY="-267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F75ECD-2D2C-4EFB-B5C1-6B2D55A4DAE1}" type="pres">
      <dgm:prSet presAssocID="{9CEE7B10-1F7F-4AF5-925E-5D45877D27A0}" presName="hierChild4" presStyleCnt="0"/>
      <dgm:spPr/>
    </dgm:pt>
    <dgm:pt modelId="{44155117-7165-4D73-B8C3-C8182DE18F50}" type="pres">
      <dgm:prSet presAssocID="{9AFC2474-AFE0-4A78-BBC3-FC5397587585}" presName="Name10" presStyleLbl="parChTrans1D2" presStyleIdx="1" presStyleCnt="2"/>
      <dgm:spPr/>
    </dgm:pt>
    <dgm:pt modelId="{808D0DC5-CDFA-4040-AAE1-9DD9E7BB2FE4}" type="pres">
      <dgm:prSet presAssocID="{B488B41A-0740-48BD-A680-97FA55DE86BC}" presName="hierRoot2" presStyleCnt="0"/>
      <dgm:spPr/>
    </dgm:pt>
    <dgm:pt modelId="{3D30D3EC-B6B3-40D7-9333-739AC1BF2FA3}" type="pres">
      <dgm:prSet presAssocID="{B488B41A-0740-48BD-A680-97FA55DE86BC}" presName="composite2" presStyleCnt="0"/>
      <dgm:spPr/>
    </dgm:pt>
    <dgm:pt modelId="{7FADD750-77F6-42E3-BB30-F4E2F8F19E3B}" type="pres">
      <dgm:prSet presAssocID="{B488B41A-0740-48BD-A680-97FA55DE86BC}" presName="background2" presStyleLbl="node2" presStyleIdx="1" presStyleCnt="2"/>
      <dgm:spPr/>
    </dgm:pt>
    <dgm:pt modelId="{8CBFCAEA-A1A5-4142-B090-B8DC31F3C371}" type="pres">
      <dgm:prSet presAssocID="{B488B41A-0740-48BD-A680-97FA55DE86BC}" presName="text2" presStyleLbl="fgAcc2" presStyleIdx="1" presStyleCnt="2" custLinFactX="60228" custLinFactNeighborX="100000" custLinFactNeighborY="-205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DF7929-27AC-48CC-9C71-FC527EFC1F45}" type="pres">
      <dgm:prSet presAssocID="{B488B41A-0740-48BD-A680-97FA55DE86BC}" presName="hierChild3" presStyleCnt="0"/>
      <dgm:spPr/>
    </dgm:pt>
    <dgm:pt modelId="{7FD3904A-0D54-4934-93A7-1EAE5F91806D}" type="pres">
      <dgm:prSet presAssocID="{4FB1F8D0-9F49-4EC3-A781-BCAF0F9547D2}" presName="hierRoot1" presStyleCnt="0"/>
      <dgm:spPr/>
    </dgm:pt>
    <dgm:pt modelId="{AF3C063D-0711-483B-B78C-58614FB35235}" type="pres">
      <dgm:prSet presAssocID="{4FB1F8D0-9F49-4EC3-A781-BCAF0F9547D2}" presName="composite" presStyleCnt="0"/>
      <dgm:spPr/>
    </dgm:pt>
    <dgm:pt modelId="{F1B45105-5369-4F0E-8EB6-5DBB8DDF333B}" type="pres">
      <dgm:prSet presAssocID="{4FB1F8D0-9F49-4EC3-A781-BCAF0F9547D2}" presName="background" presStyleLbl="node0" presStyleIdx="1" presStyleCnt="2"/>
      <dgm:spPr/>
      <dgm:t>
        <a:bodyPr/>
        <a:lstStyle/>
        <a:p>
          <a:endParaRPr lang="en-GB"/>
        </a:p>
      </dgm:t>
    </dgm:pt>
    <dgm:pt modelId="{E504A0D3-3834-4FF1-A3CB-1BB1DB4B68D4}" type="pres">
      <dgm:prSet presAssocID="{4FB1F8D0-9F49-4EC3-A781-BCAF0F9547D2}" presName="text" presStyleLbl="fgAcc0" presStyleIdx="1" presStyleCnt="2" custLinFactY="100000" custLinFactNeighborX="-45985" custLinFactNeighborY="172134">
        <dgm:presLayoutVars>
          <dgm:chPref val="3"/>
        </dgm:presLayoutVars>
      </dgm:prSet>
      <dgm:spPr/>
    </dgm:pt>
    <dgm:pt modelId="{9DD9A5BB-4F4F-476A-BDBE-DB53C46189EB}" type="pres">
      <dgm:prSet presAssocID="{4FB1F8D0-9F49-4EC3-A781-BCAF0F9547D2}" presName="hierChild2" presStyleCnt="0"/>
      <dgm:spPr/>
    </dgm:pt>
  </dgm:ptLst>
  <dgm:cxnLst>
    <dgm:cxn modelId="{7275735C-B58E-4CA9-8287-D79DE88A3593}" type="presOf" srcId="{E1BFD5CE-128C-47AA-B5D2-1C92080EECD5}" destId="{80B603FA-B89D-4D80-A074-A3FFD5F7C217}" srcOrd="0" destOrd="0" presId="urn:microsoft.com/office/officeart/2005/8/layout/hierarchy1"/>
    <dgm:cxn modelId="{020D8D02-1984-4BC1-BFD4-3D2F6AD233D2}" type="presOf" srcId="{9CEE7B10-1F7F-4AF5-925E-5D45877D27A0}" destId="{B40A6045-8579-4D66-ABED-663EB4F20E16}" srcOrd="0" destOrd="0" presId="urn:microsoft.com/office/officeart/2005/8/layout/hierarchy1"/>
    <dgm:cxn modelId="{5453AEEC-88D1-4B14-B768-748651DB9175}" type="presOf" srcId="{4FB1F8D0-9F49-4EC3-A781-BCAF0F9547D2}" destId="{E504A0D3-3834-4FF1-A3CB-1BB1DB4B68D4}" srcOrd="0" destOrd="0" presId="urn:microsoft.com/office/officeart/2005/8/layout/hierarchy1"/>
    <dgm:cxn modelId="{F7E56385-30FB-44DC-A642-C5540CA2C73E}" type="presOf" srcId="{1CDCB32B-DF20-408E-9B9E-45341A5FCBC1}" destId="{184A8035-4D35-488F-AFEB-15731341EB7C}" srcOrd="0" destOrd="0" presId="urn:microsoft.com/office/officeart/2005/8/layout/hierarchy1"/>
    <dgm:cxn modelId="{8207C560-70B1-4D77-A899-CF869B2569F7}" type="presOf" srcId="{9AFC2474-AFE0-4A78-BBC3-FC5397587585}" destId="{44155117-7165-4D73-B8C3-C8182DE18F50}" srcOrd="0" destOrd="0" presId="urn:microsoft.com/office/officeart/2005/8/layout/hierarchy1"/>
    <dgm:cxn modelId="{F2A1A80E-211F-4044-B682-7C07E960BA96}" srcId="{023DE698-1F92-42CD-BC2D-C23FE1EE26EF}" destId="{B488B41A-0740-48BD-A680-97FA55DE86BC}" srcOrd="1" destOrd="0" parTransId="{9AFC2474-AFE0-4A78-BBC3-FC5397587585}" sibTransId="{4D543307-4E3F-44B7-97C0-F561AEECBD04}"/>
    <dgm:cxn modelId="{FB9C0C1C-1E31-4774-89DD-22C92310DB64}" type="presOf" srcId="{023DE698-1F92-42CD-BC2D-C23FE1EE26EF}" destId="{775B1418-3391-4950-A66F-FD82DCEBA503}" srcOrd="0" destOrd="0" presId="urn:microsoft.com/office/officeart/2005/8/layout/hierarchy1"/>
    <dgm:cxn modelId="{4F48C748-5B06-4CFE-84CC-6460DD82CDB3}" srcId="{0576E714-4968-45A1-B749-457B232F5B89}" destId="{9CEE7B10-1F7F-4AF5-925E-5D45877D27A0}" srcOrd="1" destOrd="0" parTransId="{1CDCB32B-DF20-408E-9B9E-45341A5FCBC1}" sibTransId="{99B12AE8-A0DA-429F-9D30-2FA886924634}"/>
    <dgm:cxn modelId="{F891738A-1952-4AA9-91ED-9D8E93AC467F}" srcId="{0576E714-4968-45A1-B749-457B232F5B89}" destId="{35AFA9CA-7E01-4F3D-978C-3DB4AAEA6476}" srcOrd="0" destOrd="0" parTransId="{AAAF12E1-42CB-4C9E-BCF3-EA8913A26B23}" sibTransId="{86BD9D00-BF08-4DAF-B969-9D8E664B77D0}"/>
    <dgm:cxn modelId="{AA842159-CF74-40A4-BF8F-A9B7F02C4FE7}" type="presOf" srcId="{AAAF12E1-42CB-4C9E-BCF3-EA8913A26B23}" destId="{533E0A5B-68E6-4EBB-97F3-0D20BC1DCEE4}" srcOrd="0" destOrd="0" presId="urn:microsoft.com/office/officeart/2005/8/layout/hierarchy1"/>
    <dgm:cxn modelId="{9097EAB9-5F2C-47FD-A9CB-3C9657976DD0}" type="presOf" srcId="{B488B41A-0740-48BD-A680-97FA55DE86BC}" destId="{8CBFCAEA-A1A5-4142-B090-B8DC31F3C371}" srcOrd="0" destOrd="0" presId="urn:microsoft.com/office/officeart/2005/8/layout/hierarchy1"/>
    <dgm:cxn modelId="{691BF76B-F915-4A8C-8037-2720EC0CF915}" type="presOf" srcId="{0576E714-4968-45A1-B749-457B232F5B89}" destId="{DB3A7FCB-BF97-4F7D-AFEF-E5AE13D7E178}" srcOrd="0" destOrd="0" presId="urn:microsoft.com/office/officeart/2005/8/layout/hierarchy1"/>
    <dgm:cxn modelId="{E25826C7-3EBC-4B11-B5E6-79581AFB9427}" type="presOf" srcId="{35AFA9CA-7E01-4F3D-978C-3DB4AAEA6476}" destId="{174FAF3A-CB69-4BEB-BA04-4F3FEC940C9E}" srcOrd="0" destOrd="0" presId="urn:microsoft.com/office/officeart/2005/8/layout/hierarchy1"/>
    <dgm:cxn modelId="{147D90AA-281E-48C7-9610-1D723C919776}" srcId="{E1BFD5CE-128C-47AA-B5D2-1C92080EECD5}" destId="{4FB1F8D0-9F49-4EC3-A781-BCAF0F9547D2}" srcOrd="1" destOrd="0" parTransId="{95212415-53AF-4357-A45D-D83555E87B74}" sibTransId="{469C6A64-32E3-4D2C-B51B-4C37E4D3EB3F}"/>
    <dgm:cxn modelId="{83FF2210-B54D-4C70-9063-40B6B3E97F8D}" type="presOf" srcId="{37548B67-807E-450C-9A2B-2458AB372A7B}" destId="{D0CF40CE-FA37-417D-A9A2-47E4111E1A8D}" srcOrd="0" destOrd="0" presId="urn:microsoft.com/office/officeart/2005/8/layout/hierarchy1"/>
    <dgm:cxn modelId="{3C28D4F4-D735-412D-BDF4-431936574C47}" srcId="{E1BFD5CE-128C-47AA-B5D2-1C92080EECD5}" destId="{023DE698-1F92-42CD-BC2D-C23FE1EE26EF}" srcOrd="0" destOrd="0" parTransId="{B4B1E1B6-9CFF-483E-A857-57BB03C39A6B}" sibTransId="{06CE049B-3A85-4EA0-B710-CCD2F4C7FD4D}"/>
    <dgm:cxn modelId="{334114EA-D19E-44D3-A0D4-4011584BBE3B}" srcId="{023DE698-1F92-42CD-BC2D-C23FE1EE26EF}" destId="{0576E714-4968-45A1-B749-457B232F5B89}" srcOrd="0" destOrd="0" parTransId="{37548B67-807E-450C-9A2B-2458AB372A7B}" sibTransId="{C19F30E1-3372-4005-A1F0-ADDABBA3FBE1}"/>
    <dgm:cxn modelId="{9769F129-EDD7-43FB-B665-0990495472F3}" type="presParOf" srcId="{80B603FA-B89D-4D80-A074-A3FFD5F7C217}" destId="{92E01287-4237-4128-8319-70524586FAB9}" srcOrd="0" destOrd="0" presId="urn:microsoft.com/office/officeart/2005/8/layout/hierarchy1"/>
    <dgm:cxn modelId="{A207995A-CC3B-41B0-9D43-C4A6566D4B39}" type="presParOf" srcId="{92E01287-4237-4128-8319-70524586FAB9}" destId="{992CF0E6-877F-4ABF-8005-0943315909F3}" srcOrd="0" destOrd="0" presId="urn:microsoft.com/office/officeart/2005/8/layout/hierarchy1"/>
    <dgm:cxn modelId="{97625382-B502-4E9A-96ED-A43461D85554}" type="presParOf" srcId="{992CF0E6-877F-4ABF-8005-0943315909F3}" destId="{3C314CF8-CD05-4351-AC44-D5B4BBEAEF9F}" srcOrd="0" destOrd="0" presId="urn:microsoft.com/office/officeart/2005/8/layout/hierarchy1"/>
    <dgm:cxn modelId="{5854DCBB-2C6F-46AF-B8CF-725059CA3523}" type="presParOf" srcId="{992CF0E6-877F-4ABF-8005-0943315909F3}" destId="{775B1418-3391-4950-A66F-FD82DCEBA503}" srcOrd="1" destOrd="0" presId="urn:microsoft.com/office/officeart/2005/8/layout/hierarchy1"/>
    <dgm:cxn modelId="{0789F02B-EAC1-49EB-B53C-D85AF8ECE9C2}" type="presParOf" srcId="{92E01287-4237-4128-8319-70524586FAB9}" destId="{04F6109B-9A88-45C6-95FE-51B72494F7F0}" srcOrd="1" destOrd="0" presId="urn:microsoft.com/office/officeart/2005/8/layout/hierarchy1"/>
    <dgm:cxn modelId="{DB63FDB5-15FB-48BF-8F6E-5D72FDEC0F61}" type="presParOf" srcId="{04F6109B-9A88-45C6-95FE-51B72494F7F0}" destId="{D0CF40CE-FA37-417D-A9A2-47E4111E1A8D}" srcOrd="0" destOrd="0" presId="urn:microsoft.com/office/officeart/2005/8/layout/hierarchy1"/>
    <dgm:cxn modelId="{A5C357E0-D3CE-4D4C-A5F4-6DB5ADE56EB3}" type="presParOf" srcId="{04F6109B-9A88-45C6-95FE-51B72494F7F0}" destId="{C309C8CB-0219-415E-8B44-79B39B298924}" srcOrd="1" destOrd="0" presId="urn:microsoft.com/office/officeart/2005/8/layout/hierarchy1"/>
    <dgm:cxn modelId="{20CF8900-501F-42DC-ACD3-A5C926BB23ED}" type="presParOf" srcId="{C309C8CB-0219-415E-8B44-79B39B298924}" destId="{540EB427-8B7C-4E5B-A96A-486FD1E0F9F6}" srcOrd="0" destOrd="0" presId="urn:microsoft.com/office/officeart/2005/8/layout/hierarchy1"/>
    <dgm:cxn modelId="{0646FC45-0F15-48F6-AD86-B79E1445983E}" type="presParOf" srcId="{540EB427-8B7C-4E5B-A96A-486FD1E0F9F6}" destId="{B40E8EE2-F34D-484A-883C-116878DF76EE}" srcOrd="0" destOrd="0" presId="urn:microsoft.com/office/officeart/2005/8/layout/hierarchy1"/>
    <dgm:cxn modelId="{57EC95CB-BBB1-4AF8-8DD5-448DA9458785}" type="presParOf" srcId="{540EB427-8B7C-4E5B-A96A-486FD1E0F9F6}" destId="{DB3A7FCB-BF97-4F7D-AFEF-E5AE13D7E178}" srcOrd="1" destOrd="0" presId="urn:microsoft.com/office/officeart/2005/8/layout/hierarchy1"/>
    <dgm:cxn modelId="{22AB0DF6-067E-4A7E-92F0-4F3A9897B548}" type="presParOf" srcId="{C309C8CB-0219-415E-8B44-79B39B298924}" destId="{53C6C07E-210F-4A94-BD12-73299145BC96}" srcOrd="1" destOrd="0" presId="urn:microsoft.com/office/officeart/2005/8/layout/hierarchy1"/>
    <dgm:cxn modelId="{26BA6202-7266-43C7-8404-EF9620E3865E}" type="presParOf" srcId="{53C6C07E-210F-4A94-BD12-73299145BC96}" destId="{533E0A5B-68E6-4EBB-97F3-0D20BC1DCEE4}" srcOrd="0" destOrd="0" presId="urn:microsoft.com/office/officeart/2005/8/layout/hierarchy1"/>
    <dgm:cxn modelId="{9E46071D-B866-4D28-B4CA-92C0F8FD6C08}" type="presParOf" srcId="{53C6C07E-210F-4A94-BD12-73299145BC96}" destId="{B06AAF26-E204-4955-8E28-81510E1D6ED2}" srcOrd="1" destOrd="0" presId="urn:microsoft.com/office/officeart/2005/8/layout/hierarchy1"/>
    <dgm:cxn modelId="{C21DB246-4F21-4BD6-9CFE-FBEB23EC865E}" type="presParOf" srcId="{B06AAF26-E204-4955-8E28-81510E1D6ED2}" destId="{62EB71D1-BF0E-49DC-B463-85F86647A241}" srcOrd="0" destOrd="0" presId="urn:microsoft.com/office/officeart/2005/8/layout/hierarchy1"/>
    <dgm:cxn modelId="{17BC4ECC-358B-49E0-A634-0338E8631D39}" type="presParOf" srcId="{62EB71D1-BF0E-49DC-B463-85F86647A241}" destId="{B57354EC-02E9-4E6E-B527-58F7B640C897}" srcOrd="0" destOrd="0" presId="urn:microsoft.com/office/officeart/2005/8/layout/hierarchy1"/>
    <dgm:cxn modelId="{4DDFDF2A-E2B3-42F0-8F0F-1188C80FF10A}" type="presParOf" srcId="{62EB71D1-BF0E-49DC-B463-85F86647A241}" destId="{174FAF3A-CB69-4BEB-BA04-4F3FEC940C9E}" srcOrd="1" destOrd="0" presId="urn:microsoft.com/office/officeart/2005/8/layout/hierarchy1"/>
    <dgm:cxn modelId="{44B191AA-CFA6-493C-B913-85F34022961A}" type="presParOf" srcId="{B06AAF26-E204-4955-8E28-81510E1D6ED2}" destId="{AAC2C3FF-05B5-4A4E-BF4D-24C6349AEBD9}" srcOrd="1" destOrd="0" presId="urn:microsoft.com/office/officeart/2005/8/layout/hierarchy1"/>
    <dgm:cxn modelId="{932906D9-527D-453A-B9B8-52E493C4A9B0}" type="presParOf" srcId="{53C6C07E-210F-4A94-BD12-73299145BC96}" destId="{184A8035-4D35-488F-AFEB-15731341EB7C}" srcOrd="2" destOrd="0" presId="urn:microsoft.com/office/officeart/2005/8/layout/hierarchy1"/>
    <dgm:cxn modelId="{F7C93751-4DE5-4962-89CE-554135288E3A}" type="presParOf" srcId="{53C6C07E-210F-4A94-BD12-73299145BC96}" destId="{7183996D-81C5-4A16-8294-9F5C97DB4B3A}" srcOrd="3" destOrd="0" presId="urn:microsoft.com/office/officeart/2005/8/layout/hierarchy1"/>
    <dgm:cxn modelId="{4AEC3391-53D3-4CA9-B71A-A8320726CF4A}" type="presParOf" srcId="{7183996D-81C5-4A16-8294-9F5C97DB4B3A}" destId="{ADFD7486-D298-4032-83E3-2E57E098E7AC}" srcOrd="0" destOrd="0" presId="urn:microsoft.com/office/officeart/2005/8/layout/hierarchy1"/>
    <dgm:cxn modelId="{402AEBBF-EA70-4F91-B50B-374F421581AE}" type="presParOf" srcId="{ADFD7486-D298-4032-83E3-2E57E098E7AC}" destId="{D24B45C7-5A31-4594-958F-DB05BE337C4B}" srcOrd="0" destOrd="0" presId="urn:microsoft.com/office/officeart/2005/8/layout/hierarchy1"/>
    <dgm:cxn modelId="{6A377AF1-5E7C-44BF-9270-E0AF84E2E025}" type="presParOf" srcId="{ADFD7486-D298-4032-83E3-2E57E098E7AC}" destId="{B40A6045-8579-4D66-ABED-663EB4F20E16}" srcOrd="1" destOrd="0" presId="urn:microsoft.com/office/officeart/2005/8/layout/hierarchy1"/>
    <dgm:cxn modelId="{884A30EB-89A7-48A8-B3FD-A5AA6A2BC46F}" type="presParOf" srcId="{7183996D-81C5-4A16-8294-9F5C97DB4B3A}" destId="{C2F75ECD-2D2C-4EFB-B5C1-6B2D55A4DAE1}" srcOrd="1" destOrd="0" presId="urn:microsoft.com/office/officeart/2005/8/layout/hierarchy1"/>
    <dgm:cxn modelId="{A834F99E-F0BF-4574-87E3-24DE85F752D3}" type="presParOf" srcId="{04F6109B-9A88-45C6-95FE-51B72494F7F0}" destId="{44155117-7165-4D73-B8C3-C8182DE18F50}" srcOrd="2" destOrd="0" presId="urn:microsoft.com/office/officeart/2005/8/layout/hierarchy1"/>
    <dgm:cxn modelId="{FC3A49B5-C6A8-480F-A05F-F91FB4D0EE50}" type="presParOf" srcId="{04F6109B-9A88-45C6-95FE-51B72494F7F0}" destId="{808D0DC5-CDFA-4040-AAE1-9DD9E7BB2FE4}" srcOrd="3" destOrd="0" presId="urn:microsoft.com/office/officeart/2005/8/layout/hierarchy1"/>
    <dgm:cxn modelId="{010A5A8B-427E-4C78-97E2-CB9A4C7E0509}" type="presParOf" srcId="{808D0DC5-CDFA-4040-AAE1-9DD9E7BB2FE4}" destId="{3D30D3EC-B6B3-40D7-9333-739AC1BF2FA3}" srcOrd="0" destOrd="0" presId="urn:microsoft.com/office/officeart/2005/8/layout/hierarchy1"/>
    <dgm:cxn modelId="{41A916DC-C897-42FC-93BE-449E46AB9D84}" type="presParOf" srcId="{3D30D3EC-B6B3-40D7-9333-739AC1BF2FA3}" destId="{7FADD750-77F6-42E3-BB30-F4E2F8F19E3B}" srcOrd="0" destOrd="0" presId="urn:microsoft.com/office/officeart/2005/8/layout/hierarchy1"/>
    <dgm:cxn modelId="{1BAB6AF4-4569-4BDE-A107-D881BE6474AA}" type="presParOf" srcId="{3D30D3EC-B6B3-40D7-9333-739AC1BF2FA3}" destId="{8CBFCAEA-A1A5-4142-B090-B8DC31F3C371}" srcOrd="1" destOrd="0" presId="urn:microsoft.com/office/officeart/2005/8/layout/hierarchy1"/>
    <dgm:cxn modelId="{AB4BFB0F-EA50-4F05-ABD6-729D89CB9C68}" type="presParOf" srcId="{808D0DC5-CDFA-4040-AAE1-9DD9E7BB2FE4}" destId="{6ADF7929-27AC-48CC-9C71-FC527EFC1F45}" srcOrd="1" destOrd="0" presId="urn:microsoft.com/office/officeart/2005/8/layout/hierarchy1"/>
    <dgm:cxn modelId="{4E4CD750-39A2-4AC6-B371-BDD05BE71CD2}" type="presParOf" srcId="{80B603FA-B89D-4D80-A074-A3FFD5F7C217}" destId="{7FD3904A-0D54-4934-93A7-1EAE5F91806D}" srcOrd="1" destOrd="0" presId="urn:microsoft.com/office/officeart/2005/8/layout/hierarchy1"/>
    <dgm:cxn modelId="{A7A36C3A-7B82-45FD-8E9A-A5A4DACB8B7D}" type="presParOf" srcId="{7FD3904A-0D54-4934-93A7-1EAE5F91806D}" destId="{AF3C063D-0711-483B-B78C-58614FB35235}" srcOrd="0" destOrd="0" presId="urn:microsoft.com/office/officeart/2005/8/layout/hierarchy1"/>
    <dgm:cxn modelId="{C9CA7EA9-B270-402F-B962-10D2B947D9AB}" type="presParOf" srcId="{AF3C063D-0711-483B-B78C-58614FB35235}" destId="{F1B45105-5369-4F0E-8EB6-5DBB8DDF333B}" srcOrd="0" destOrd="0" presId="urn:microsoft.com/office/officeart/2005/8/layout/hierarchy1"/>
    <dgm:cxn modelId="{835E9C9F-6CB9-48D2-87AB-DAAC73326048}" type="presParOf" srcId="{AF3C063D-0711-483B-B78C-58614FB35235}" destId="{E504A0D3-3834-4FF1-A3CB-1BB1DB4B68D4}" srcOrd="1" destOrd="0" presId="urn:microsoft.com/office/officeart/2005/8/layout/hierarchy1"/>
    <dgm:cxn modelId="{180DFAEC-C40B-497D-A6D8-CBB1969FEE81}" type="presParOf" srcId="{7FD3904A-0D54-4934-93A7-1EAE5F91806D}" destId="{9DD9A5BB-4F4F-476A-BDBE-DB53C46189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2EA7B-B818-4DD6-869D-A3051F0000C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7ED0B4-0B5D-44B8-9795-FF494672489D}">
      <dgm:prSet phldrT="[Text]"/>
      <dgm:spPr/>
      <dgm:t>
        <a:bodyPr/>
        <a:lstStyle/>
        <a:p>
          <a:r>
            <a:rPr lang="en-GB" dirty="0" smtClean="0"/>
            <a:t>Theme 1</a:t>
          </a:r>
          <a:endParaRPr lang="en-GB" dirty="0"/>
        </a:p>
      </dgm:t>
    </dgm:pt>
    <dgm:pt modelId="{DDCA1928-D78E-485C-9563-AF9067D7C197}" type="parTrans" cxnId="{045E3E5E-65A7-4E81-88B2-20DC895A115E}">
      <dgm:prSet/>
      <dgm:spPr/>
      <dgm:t>
        <a:bodyPr/>
        <a:lstStyle/>
        <a:p>
          <a:endParaRPr lang="en-GB"/>
        </a:p>
      </dgm:t>
    </dgm:pt>
    <dgm:pt modelId="{E3085065-D8FA-4A66-B175-D4B1D00A3FF9}" type="sibTrans" cxnId="{045E3E5E-65A7-4E81-88B2-20DC895A115E}">
      <dgm:prSet/>
      <dgm:spPr/>
      <dgm:t>
        <a:bodyPr/>
        <a:lstStyle/>
        <a:p>
          <a:endParaRPr lang="en-GB"/>
        </a:p>
      </dgm:t>
    </dgm:pt>
    <dgm:pt modelId="{A4BA9C5B-05E2-4ED9-88C3-2982D3D13A16}" type="pres">
      <dgm:prSet presAssocID="{96B2EA7B-B818-4DD6-869D-A3051F0000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433EB52-A440-4ECE-AE9A-0EA3ACCF4997}" type="pres">
      <dgm:prSet presAssocID="{96B2EA7B-B818-4DD6-869D-A3051F0000C2}" presName="hierFlow" presStyleCnt="0"/>
      <dgm:spPr/>
    </dgm:pt>
    <dgm:pt modelId="{D639335F-4F67-4E28-93F6-D43D7A4C1546}" type="pres">
      <dgm:prSet presAssocID="{96B2EA7B-B818-4DD6-869D-A3051F0000C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98DD66E-190E-49B2-9E6A-6794217670A7}" type="pres">
      <dgm:prSet presAssocID="{957ED0B4-0B5D-44B8-9795-FF494672489D}" presName="Name14" presStyleCnt="0"/>
      <dgm:spPr/>
    </dgm:pt>
    <dgm:pt modelId="{5CA0112C-1222-4C78-99E3-82825C53FA26}" type="pres">
      <dgm:prSet presAssocID="{957ED0B4-0B5D-44B8-9795-FF494672489D}" presName="level1Shape" presStyleLbl="node0" presStyleIdx="0" presStyleCnt="1" custScaleX="1195468">
        <dgm:presLayoutVars>
          <dgm:chPref val="3"/>
        </dgm:presLayoutVars>
      </dgm:prSet>
      <dgm:spPr/>
    </dgm:pt>
    <dgm:pt modelId="{67C57E04-C98C-4CE1-A9FE-8601A0BF0C93}" type="pres">
      <dgm:prSet presAssocID="{957ED0B4-0B5D-44B8-9795-FF494672489D}" presName="hierChild2" presStyleCnt="0"/>
      <dgm:spPr/>
    </dgm:pt>
    <dgm:pt modelId="{6D445FAE-4BAC-4DE6-8E21-E693AFBC4162}" type="pres">
      <dgm:prSet presAssocID="{96B2EA7B-B818-4DD6-869D-A3051F0000C2}" presName="bgShapesFlow" presStyleCnt="0"/>
      <dgm:spPr/>
    </dgm:pt>
  </dgm:ptLst>
  <dgm:cxnLst>
    <dgm:cxn modelId="{F0E37C43-53AA-4EEA-8A49-CBF88E8C34D6}" type="presOf" srcId="{96B2EA7B-B818-4DD6-869D-A3051F0000C2}" destId="{A4BA9C5B-05E2-4ED9-88C3-2982D3D13A16}" srcOrd="0" destOrd="0" presId="urn:microsoft.com/office/officeart/2005/8/layout/hierarchy6"/>
    <dgm:cxn modelId="{045E3E5E-65A7-4E81-88B2-20DC895A115E}" srcId="{96B2EA7B-B818-4DD6-869D-A3051F0000C2}" destId="{957ED0B4-0B5D-44B8-9795-FF494672489D}" srcOrd="0" destOrd="0" parTransId="{DDCA1928-D78E-485C-9563-AF9067D7C197}" sibTransId="{E3085065-D8FA-4A66-B175-D4B1D00A3FF9}"/>
    <dgm:cxn modelId="{4DF2846E-D44E-48C7-AA58-CEADBEDA0E90}" type="presOf" srcId="{957ED0B4-0B5D-44B8-9795-FF494672489D}" destId="{5CA0112C-1222-4C78-99E3-82825C53FA26}" srcOrd="0" destOrd="0" presId="urn:microsoft.com/office/officeart/2005/8/layout/hierarchy6"/>
    <dgm:cxn modelId="{A2FD1FE1-391F-4C56-A1FB-A7A34610E8CF}" type="presParOf" srcId="{A4BA9C5B-05E2-4ED9-88C3-2982D3D13A16}" destId="{A433EB52-A440-4ECE-AE9A-0EA3ACCF4997}" srcOrd="0" destOrd="0" presId="urn:microsoft.com/office/officeart/2005/8/layout/hierarchy6"/>
    <dgm:cxn modelId="{EC2AEA47-F203-4090-B9B4-702459D81631}" type="presParOf" srcId="{A433EB52-A440-4ECE-AE9A-0EA3ACCF4997}" destId="{D639335F-4F67-4E28-93F6-D43D7A4C1546}" srcOrd="0" destOrd="0" presId="urn:microsoft.com/office/officeart/2005/8/layout/hierarchy6"/>
    <dgm:cxn modelId="{6BF07529-2737-4F92-9959-1FE0778729B4}" type="presParOf" srcId="{D639335F-4F67-4E28-93F6-D43D7A4C1546}" destId="{A98DD66E-190E-49B2-9E6A-6794217670A7}" srcOrd="0" destOrd="0" presId="urn:microsoft.com/office/officeart/2005/8/layout/hierarchy6"/>
    <dgm:cxn modelId="{5DF6A862-1BF4-4FC1-8AA9-50479F19068D}" type="presParOf" srcId="{A98DD66E-190E-49B2-9E6A-6794217670A7}" destId="{5CA0112C-1222-4C78-99E3-82825C53FA26}" srcOrd="0" destOrd="0" presId="urn:microsoft.com/office/officeart/2005/8/layout/hierarchy6"/>
    <dgm:cxn modelId="{0A5D20B7-0773-4A04-A848-CDAA5205911B}" type="presParOf" srcId="{A98DD66E-190E-49B2-9E6A-6794217670A7}" destId="{67C57E04-C98C-4CE1-A9FE-8601A0BF0C93}" srcOrd="1" destOrd="0" presId="urn:microsoft.com/office/officeart/2005/8/layout/hierarchy6"/>
    <dgm:cxn modelId="{DEA5AB31-ECEC-4E27-BA16-D4EC1467B9AD}" type="presParOf" srcId="{A4BA9C5B-05E2-4ED9-88C3-2982D3D13A16}" destId="{6D445FAE-4BAC-4DE6-8E21-E693AFBC416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2EA7B-B818-4DD6-869D-A3051F0000C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7ED0B4-0B5D-44B8-9795-FF494672489D}">
      <dgm:prSet phldrT="[Text]"/>
      <dgm:spPr/>
      <dgm:t>
        <a:bodyPr/>
        <a:lstStyle/>
        <a:p>
          <a:r>
            <a:rPr lang="en-GB" dirty="0" smtClean="0"/>
            <a:t>Theme 2</a:t>
          </a:r>
          <a:endParaRPr lang="en-GB" dirty="0"/>
        </a:p>
      </dgm:t>
    </dgm:pt>
    <dgm:pt modelId="{DDCA1928-D78E-485C-9563-AF9067D7C197}" type="parTrans" cxnId="{045E3E5E-65A7-4E81-88B2-20DC895A115E}">
      <dgm:prSet/>
      <dgm:spPr/>
      <dgm:t>
        <a:bodyPr/>
        <a:lstStyle/>
        <a:p>
          <a:endParaRPr lang="en-GB"/>
        </a:p>
      </dgm:t>
    </dgm:pt>
    <dgm:pt modelId="{E3085065-D8FA-4A66-B175-D4B1D00A3FF9}" type="sibTrans" cxnId="{045E3E5E-65A7-4E81-88B2-20DC895A115E}">
      <dgm:prSet/>
      <dgm:spPr/>
      <dgm:t>
        <a:bodyPr/>
        <a:lstStyle/>
        <a:p>
          <a:endParaRPr lang="en-GB"/>
        </a:p>
      </dgm:t>
    </dgm:pt>
    <dgm:pt modelId="{A4BA9C5B-05E2-4ED9-88C3-2982D3D13A16}" type="pres">
      <dgm:prSet presAssocID="{96B2EA7B-B818-4DD6-869D-A3051F0000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433EB52-A440-4ECE-AE9A-0EA3ACCF4997}" type="pres">
      <dgm:prSet presAssocID="{96B2EA7B-B818-4DD6-869D-A3051F0000C2}" presName="hierFlow" presStyleCnt="0"/>
      <dgm:spPr/>
    </dgm:pt>
    <dgm:pt modelId="{D639335F-4F67-4E28-93F6-D43D7A4C1546}" type="pres">
      <dgm:prSet presAssocID="{96B2EA7B-B818-4DD6-869D-A3051F0000C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98DD66E-190E-49B2-9E6A-6794217670A7}" type="pres">
      <dgm:prSet presAssocID="{957ED0B4-0B5D-44B8-9795-FF494672489D}" presName="Name14" presStyleCnt="0"/>
      <dgm:spPr/>
    </dgm:pt>
    <dgm:pt modelId="{5CA0112C-1222-4C78-99E3-82825C53FA26}" type="pres">
      <dgm:prSet presAssocID="{957ED0B4-0B5D-44B8-9795-FF494672489D}" presName="level1Shape" presStyleLbl="node0" presStyleIdx="0" presStyleCnt="1" custScaleX="1195468" custLinFactNeighborX="-222" custLinFactNeighborY="103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C57E04-C98C-4CE1-A9FE-8601A0BF0C93}" type="pres">
      <dgm:prSet presAssocID="{957ED0B4-0B5D-44B8-9795-FF494672489D}" presName="hierChild2" presStyleCnt="0"/>
      <dgm:spPr/>
    </dgm:pt>
    <dgm:pt modelId="{6D445FAE-4BAC-4DE6-8E21-E693AFBC4162}" type="pres">
      <dgm:prSet presAssocID="{96B2EA7B-B818-4DD6-869D-A3051F0000C2}" presName="bgShapesFlow" presStyleCnt="0"/>
      <dgm:spPr/>
    </dgm:pt>
  </dgm:ptLst>
  <dgm:cxnLst>
    <dgm:cxn modelId="{045E3E5E-65A7-4E81-88B2-20DC895A115E}" srcId="{96B2EA7B-B818-4DD6-869D-A3051F0000C2}" destId="{957ED0B4-0B5D-44B8-9795-FF494672489D}" srcOrd="0" destOrd="0" parTransId="{DDCA1928-D78E-485C-9563-AF9067D7C197}" sibTransId="{E3085065-D8FA-4A66-B175-D4B1D00A3FF9}"/>
    <dgm:cxn modelId="{19AD3722-921C-49FF-8162-D3F8C3ED51D9}" type="presOf" srcId="{96B2EA7B-B818-4DD6-869D-A3051F0000C2}" destId="{A4BA9C5B-05E2-4ED9-88C3-2982D3D13A16}" srcOrd="0" destOrd="0" presId="urn:microsoft.com/office/officeart/2005/8/layout/hierarchy6"/>
    <dgm:cxn modelId="{46058D20-8E13-4BC8-9EF7-A949567542CE}" type="presOf" srcId="{957ED0B4-0B5D-44B8-9795-FF494672489D}" destId="{5CA0112C-1222-4C78-99E3-82825C53FA26}" srcOrd="0" destOrd="0" presId="urn:microsoft.com/office/officeart/2005/8/layout/hierarchy6"/>
    <dgm:cxn modelId="{B2ABEB66-6115-4D16-BEB2-886FBB3DC509}" type="presParOf" srcId="{A4BA9C5B-05E2-4ED9-88C3-2982D3D13A16}" destId="{A433EB52-A440-4ECE-AE9A-0EA3ACCF4997}" srcOrd="0" destOrd="0" presId="urn:microsoft.com/office/officeart/2005/8/layout/hierarchy6"/>
    <dgm:cxn modelId="{3DFFD8EF-29B9-489D-96B1-F869F26060BB}" type="presParOf" srcId="{A433EB52-A440-4ECE-AE9A-0EA3ACCF4997}" destId="{D639335F-4F67-4E28-93F6-D43D7A4C1546}" srcOrd="0" destOrd="0" presId="urn:microsoft.com/office/officeart/2005/8/layout/hierarchy6"/>
    <dgm:cxn modelId="{2F13CEE1-C3AB-4A7C-9003-E41F7F6815C1}" type="presParOf" srcId="{D639335F-4F67-4E28-93F6-D43D7A4C1546}" destId="{A98DD66E-190E-49B2-9E6A-6794217670A7}" srcOrd="0" destOrd="0" presId="urn:microsoft.com/office/officeart/2005/8/layout/hierarchy6"/>
    <dgm:cxn modelId="{56BCEFDE-25C7-4421-8955-896D82CE4E3F}" type="presParOf" srcId="{A98DD66E-190E-49B2-9E6A-6794217670A7}" destId="{5CA0112C-1222-4C78-99E3-82825C53FA26}" srcOrd="0" destOrd="0" presId="urn:microsoft.com/office/officeart/2005/8/layout/hierarchy6"/>
    <dgm:cxn modelId="{92DA9350-3BAE-4BEA-985E-58F5CA474B92}" type="presParOf" srcId="{A98DD66E-190E-49B2-9E6A-6794217670A7}" destId="{67C57E04-C98C-4CE1-A9FE-8601A0BF0C93}" srcOrd="1" destOrd="0" presId="urn:microsoft.com/office/officeart/2005/8/layout/hierarchy6"/>
    <dgm:cxn modelId="{5B1888B7-65D3-4AA1-8FD9-CD320A5D19D7}" type="presParOf" srcId="{A4BA9C5B-05E2-4ED9-88C3-2982D3D13A16}" destId="{6D445FAE-4BAC-4DE6-8E21-E693AFBC416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B2EA7B-B818-4DD6-869D-A3051F0000C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57ED0B4-0B5D-44B8-9795-FF494672489D}">
      <dgm:prSet phldrT="[Text]"/>
      <dgm:spPr/>
      <dgm:t>
        <a:bodyPr/>
        <a:lstStyle/>
        <a:p>
          <a:r>
            <a:rPr lang="en-GB" dirty="0" smtClean="0"/>
            <a:t>Theme  3</a:t>
          </a:r>
          <a:endParaRPr lang="en-GB" dirty="0"/>
        </a:p>
      </dgm:t>
    </dgm:pt>
    <dgm:pt modelId="{DDCA1928-D78E-485C-9563-AF9067D7C197}" type="parTrans" cxnId="{045E3E5E-65A7-4E81-88B2-20DC895A115E}">
      <dgm:prSet/>
      <dgm:spPr/>
      <dgm:t>
        <a:bodyPr/>
        <a:lstStyle/>
        <a:p>
          <a:endParaRPr lang="en-GB"/>
        </a:p>
      </dgm:t>
    </dgm:pt>
    <dgm:pt modelId="{E3085065-D8FA-4A66-B175-D4B1D00A3FF9}" type="sibTrans" cxnId="{045E3E5E-65A7-4E81-88B2-20DC895A115E}">
      <dgm:prSet/>
      <dgm:spPr/>
      <dgm:t>
        <a:bodyPr/>
        <a:lstStyle/>
        <a:p>
          <a:endParaRPr lang="en-GB"/>
        </a:p>
      </dgm:t>
    </dgm:pt>
    <dgm:pt modelId="{A4BA9C5B-05E2-4ED9-88C3-2982D3D13A16}" type="pres">
      <dgm:prSet presAssocID="{96B2EA7B-B818-4DD6-869D-A3051F0000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433EB52-A440-4ECE-AE9A-0EA3ACCF4997}" type="pres">
      <dgm:prSet presAssocID="{96B2EA7B-B818-4DD6-869D-A3051F0000C2}" presName="hierFlow" presStyleCnt="0"/>
      <dgm:spPr/>
    </dgm:pt>
    <dgm:pt modelId="{D639335F-4F67-4E28-93F6-D43D7A4C1546}" type="pres">
      <dgm:prSet presAssocID="{96B2EA7B-B818-4DD6-869D-A3051F0000C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98DD66E-190E-49B2-9E6A-6794217670A7}" type="pres">
      <dgm:prSet presAssocID="{957ED0B4-0B5D-44B8-9795-FF494672489D}" presName="Name14" presStyleCnt="0"/>
      <dgm:spPr/>
    </dgm:pt>
    <dgm:pt modelId="{5CA0112C-1222-4C78-99E3-82825C53FA26}" type="pres">
      <dgm:prSet presAssocID="{957ED0B4-0B5D-44B8-9795-FF494672489D}" presName="level1Shape" presStyleLbl="node0" presStyleIdx="0" presStyleCnt="1" custScaleX="1195468" custLinFactNeighborX="-222" custLinFactNeighborY="-461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C57E04-C98C-4CE1-A9FE-8601A0BF0C93}" type="pres">
      <dgm:prSet presAssocID="{957ED0B4-0B5D-44B8-9795-FF494672489D}" presName="hierChild2" presStyleCnt="0"/>
      <dgm:spPr/>
    </dgm:pt>
    <dgm:pt modelId="{6D445FAE-4BAC-4DE6-8E21-E693AFBC4162}" type="pres">
      <dgm:prSet presAssocID="{96B2EA7B-B818-4DD6-869D-A3051F0000C2}" presName="bgShapesFlow" presStyleCnt="0"/>
      <dgm:spPr/>
    </dgm:pt>
  </dgm:ptLst>
  <dgm:cxnLst>
    <dgm:cxn modelId="{1138F63C-1AF7-4B40-8F89-762F82A6A013}" type="presOf" srcId="{957ED0B4-0B5D-44B8-9795-FF494672489D}" destId="{5CA0112C-1222-4C78-99E3-82825C53FA26}" srcOrd="0" destOrd="0" presId="urn:microsoft.com/office/officeart/2005/8/layout/hierarchy6"/>
    <dgm:cxn modelId="{045E3E5E-65A7-4E81-88B2-20DC895A115E}" srcId="{96B2EA7B-B818-4DD6-869D-A3051F0000C2}" destId="{957ED0B4-0B5D-44B8-9795-FF494672489D}" srcOrd="0" destOrd="0" parTransId="{DDCA1928-D78E-485C-9563-AF9067D7C197}" sibTransId="{E3085065-D8FA-4A66-B175-D4B1D00A3FF9}"/>
    <dgm:cxn modelId="{760778FD-6398-4A9B-9D35-5DC653FDBF81}" type="presOf" srcId="{96B2EA7B-B818-4DD6-869D-A3051F0000C2}" destId="{A4BA9C5B-05E2-4ED9-88C3-2982D3D13A16}" srcOrd="0" destOrd="0" presId="urn:microsoft.com/office/officeart/2005/8/layout/hierarchy6"/>
    <dgm:cxn modelId="{3C37475E-DD2D-42DE-90D2-B6E71E516703}" type="presParOf" srcId="{A4BA9C5B-05E2-4ED9-88C3-2982D3D13A16}" destId="{A433EB52-A440-4ECE-AE9A-0EA3ACCF4997}" srcOrd="0" destOrd="0" presId="urn:microsoft.com/office/officeart/2005/8/layout/hierarchy6"/>
    <dgm:cxn modelId="{214F0F08-F869-479D-80D5-DF145161BF40}" type="presParOf" srcId="{A433EB52-A440-4ECE-AE9A-0EA3ACCF4997}" destId="{D639335F-4F67-4E28-93F6-D43D7A4C1546}" srcOrd="0" destOrd="0" presId="urn:microsoft.com/office/officeart/2005/8/layout/hierarchy6"/>
    <dgm:cxn modelId="{F93E3C3D-E80F-4541-B539-FDE5ADD476B6}" type="presParOf" srcId="{D639335F-4F67-4E28-93F6-D43D7A4C1546}" destId="{A98DD66E-190E-49B2-9E6A-6794217670A7}" srcOrd="0" destOrd="0" presId="urn:microsoft.com/office/officeart/2005/8/layout/hierarchy6"/>
    <dgm:cxn modelId="{B09A0293-E2C3-4E3E-9DD2-246F58C45374}" type="presParOf" srcId="{A98DD66E-190E-49B2-9E6A-6794217670A7}" destId="{5CA0112C-1222-4C78-99E3-82825C53FA26}" srcOrd="0" destOrd="0" presId="urn:microsoft.com/office/officeart/2005/8/layout/hierarchy6"/>
    <dgm:cxn modelId="{C8D33AD6-E052-45E5-83F1-C74F8F4C344D}" type="presParOf" srcId="{A98DD66E-190E-49B2-9E6A-6794217670A7}" destId="{67C57E04-C98C-4CE1-A9FE-8601A0BF0C93}" srcOrd="1" destOrd="0" presId="urn:microsoft.com/office/officeart/2005/8/layout/hierarchy6"/>
    <dgm:cxn modelId="{FE0F090A-1AD2-4D5D-B3FC-5653FCB68FB6}" type="presParOf" srcId="{A4BA9C5B-05E2-4ED9-88C3-2982D3D13A16}" destId="{6D445FAE-4BAC-4DE6-8E21-E693AFBC416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155117-7165-4D73-B8C3-C8182DE18F50}">
      <dsp:nvSpPr>
        <dsp:cNvPr id="0" name=""/>
        <dsp:cNvSpPr/>
      </dsp:nvSpPr>
      <dsp:spPr>
        <a:xfrm>
          <a:off x="4563340" y="995146"/>
          <a:ext cx="2850352" cy="252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025"/>
              </a:lnTo>
              <a:lnTo>
                <a:pt x="2850352" y="107025"/>
              </a:lnTo>
              <a:lnTo>
                <a:pt x="2850352" y="252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A8035-4D35-488F-AFEB-15731341EB7C}">
      <dsp:nvSpPr>
        <dsp:cNvPr id="0" name=""/>
        <dsp:cNvSpPr/>
      </dsp:nvSpPr>
      <dsp:spPr>
        <a:xfrm>
          <a:off x="1755175" y="2263904"/>
          <a:ext cx="936113" cy="373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26"/>
              </a:lnTo>
              <a:lnTo>
                <a:pt x="936113" y="227826"/>
              </a:lnTo>
              <a:lnTo>
                <a:pt x="936113" y="373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E0A5B-68E6-4EBB-97F3-0D20BC1DCEE4}">
      <dsp:nvSpPr>
        <dsp:cNvPr id="0" name=""/>
        <dsp:cNvSpPr/>
      </dsp:nvSpPr>
      <dsp:spPr>
        <a:xfrm>
          <a:off x="783581" y="2263904"/>
          <a:ext cx="971594" cy="373006"/>
        </a:xfrm>
        <a:custGeom>
          <a:avLst/>
          <a:gdLst/>
          <a:ahLst/>
          <a:cxnLst/>
          <a:rect l="0" t="0" r="0" b="0"/>
          <a:pathLst>
            <a:path>
              <a:moveTo>
                <a:pt x="971594" y="0"/>
              </a:moveTo>
              <a:lnTo>
                <a:pt x="971594" y="227826"/>
              </a:lnTo>
              <a:lnTo>
                <a:pt x="0" y="227826"/>
              </a:lnTo>
              <a:lnTo>
                <a:pt x="0" y="373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F40CE-FA37-417D-A9A2-47E4111E1A8D}">
      <dsp:nvSpPr>
        <dsp:cNvPr id="0" name=""/>
        <dsp:cNvSpPr/>
      </dsp:nvSpPr>
      <dsp:spPr>
        <a:xfrm>
          <a:off x="1755175" y="995146"/>
          <a:ext cx="2808164" cy="273610"/>
        </a:xfrm>
        <a:custGeom>
          <a:avLst/>
          <a:gdLst/>
          <a:ahLst/>
          <a:cxnLst/>
          <a:rect l="0" t="0" r="0" b="0"/>
          <a:pathLst>
            <a:path>
              <a:moveTo>
                <a:pt x="2808164" y="0"/>
              </a:moveTo>
              <a:lnTo>
                <a:pt x="2808164" y="128430"/>
              </a:lnTo>
              <a:lnTo>
                <a:pt x="0" y="128430"/>
              </a:lnTo>
              <a:lnTo>
                <a:pt x="0" y="273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14CF8-CD05-4351-AC44-D5B4BBEAEF9F}">
      <dsp:nvSpPr>
        <dsp:cNvPr id="0" name=""/>
        <dsp:cNvSpPr/>
      </dsp:nvSpPr>
      <dsp:spPr>
        <a:xfrm>
          <a:off x="2699799" y="0"/>
          <a:ext cx="3727082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5B1418-3391-4950-A66F-FD82DCEBA503}">
      <dsp:nvSpPr>
        <dsp:cNvPr id="0" name=""/>
        <dsp:cNvSpPr/>
      </dsp:nvSpPr>
      <dsp:spPr>
        <a:xfrm>
          <a:off x="2873927" y="165422"/>
          <a:ext cx="3727082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do educators become effective school leaders?</a:t>
          </a:r>
          <a:endParaRPr lang="en-GB" sz="1900" kern="1200" dirty="0"/>
        </a:p>
      </dsp:txBody>
      <dsp:txXfrm>
        <a:off x="2873927" y="165422"/>
        <a:ext cx="3727082" cy="995146"/>
      </dsp:txXfrm>
    </dsp:sp>
    <dsp:sp modelId="{B40E8EE2-F34D-484A-883C-116878DF76EE}">
      <dsp:nvSpPr>
        <dsp:cNvPr id="0" name=""/>
        <dsp:cNvSpPr/>
      </dsp:nvSpPr>
      <dsp:spPr>
        <a:xfrm>
          <a:off x="971595" y="1268757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3A7FCB-BF97-4F7D-AFEF-E5AE13D7E178}">
      <dsp:nvSpPr>
        <dsp:cNvPr id="0" name=""/>
        <dsp:cNvSpPr/>
      </dsp:nvSpPr>
      <dsp:spPr>
        <a:xfrm>
          <a:off x="1145724" y="1434180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Leadership preparation</a:t>
          </a:r>
          <a:endParaRPr lang="en-GB" sz="1900" kern="1200" dirty="0"/>
        </a:p>
      </dsp:txBody>
      <dsp:txXfrm>
        <a:off x="1145724" y="1434180"/>
        <a:ext cx="1567160" cy="995146"/>
      </dsp:txXfrm>
    </dsp:sp>
    <dsp:sp modelId="{B57354EC-02E9-4E6E-B527-58F7B640C897}">
      <dsp:nvSpPr>
        <dsp:cNvPr id="0" name=""/>
        <dsp:cNvSpPr/>
      </dsp:nvSpPr>
      <dsp:spPr>
        <a:xfrm>
          <a:off x="1" y="2636910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4FAF3A-CB69-4BEB-BA04-4F3FEC940C9E}">
      <dsp:nvSpPr>
        <dsp:cNvPr id="0" name=""/>
        <dsp:cNvSpPr/>
      </dsp:nvSpPr>
      <dsp:spPr>
        <a:xfrm>
          <a:off x="174130" y="280233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Informal</a:t>
          </a:r>
          <a:endParaRPr lang="en-GB" sz="1900" kern="1200" dirty="0"/>
        </a:p>
      </dsp:txBody>
      <dsp:txXfrm>
        <a:off x="174130" y="2802332"/>
        <a:ext cx="1567160" cy="995146"/>
      </dsp:txXfrm>
    </dsp:sp>
    <dsp:sp modelId="{D24B45C7-5A31-4594-958F-DB05BE337C4B}">
      <dsp:nvSpPr>
        <dsp:cNvPr id="0" name=""/>
        <dsp:cNvSpPr/>
      </dsp:nvSpPr>
      <dsp:spPr>
        <a:xfrm>
          <a:off x="1907709" y="2636910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0A6045-8579-4D66-ABED-663EB4F20E16}">
      <dsp:nvSpPr>
        <dsp:cNvPr id="0" name=""/>
        <dsp:cNvSpPr/>
      </dsp:nvSpPr>
      <dsp:spPr>
        <a:xfrm>
          <a:off x="2081838" y="280233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Formal</a:t>
          </a:r>
          <a:endParaRPr lang="en-GB" sz="1900" kern="1200" dirty="0"/>
        </a:p>
      </dsp:txBody>
      <dsp:txXfrm>
        <a:off x="2081838" y="2802332"/>
        <a:ext cx="1567160" cy="995146"/>
      </dsp:txXfrm>
    </dsp:sp>
    <dsp:sp modelId="{7FADD750-77F6-42E3-BB30-F4E2F8F19E3B}">
      <dsp:nvSpPr>
        <dsp:cNvPr id="0" name=""/>
        <dsp:cNvSpPr/>
      </dsp:nvSpPr>
      <dsp:spPr>
        <a:xfrm>
          <a:off x="6630113" y="1247352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BFCAEA-A1A5-4142-B090-B8DC31F3C371}">
      <dsp:nvSpPr>
        <dsp:cNvPr id="0" name=""/>
        <dsp:cNvSpPr/>
      </dsp:nvSpPr>
      <dsp:spPr>
        <a:xfrm>
          <a:off x="6804242" y="1412774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Leadership development</a:t>
          </a:r>
          <a:endParaRPr lang="en-GB" sz="1900" kern="1200" dirty="0"/>
        </a:p>
      </dsp:txBody>
      <dsp:txXfrm>
        <a:off x="6804242" y="1412774"/>
        <a:ext cx="1567160" cy="995146"/>
      </dsp:txXfrm>
    </dsp:sp>
    <dsp:sp modelId="{F1B45105-5369-4F0E-8EB6-5DBB8DDF333B}">
      <dsp:nvSpPr>
        <dsp:cNvPr id="0" name=""/>
        <dsp:cNvSpPr/>
      </dsp:nvSpPr>
      <dsp:spPr>
        <a:xfrm>
          <a:off x="5436095" y="2708918"/>
          <a:ext cx="1567160" cy="995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04A0D3-3834-4FF1-A3CB-1BB1DB4B68D4}">
      <dsp:nvSpPr>
        <dsp:cNvPr id="0" name=""/>
        <dsp:cNvSpPr/>
      </dsp:nvSpPr>
      <dsp:spPr>
        <a:xfrm>
          <a:off x="5610224" y="2874341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Informal</a:t>
          </a:r>
          <a:endParaRPr lang="en-GB" sz="1900" kern="1200" dirty="0"/>
        </a:p>
      </dsp:txBody>
      <dsp:txXfrm>
        <a:off x="5610224" y="2874341"/>
        <a:ext cx="1567160" cy="9951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A0112C-1222-4C78-99E3-82825C53FA26}">
      <dsp:nvSpPr>
        <dsp:cNvPr id="0" name=""/>
        <dsp:cNvSpPr/>
      </dsp:nvSpPr>
      <dsp:spPr>
        <a:xfrm>
          <a:off x="1698" y="379511"/>
          <a:ext cx="9140602" cy="509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Theme 1</a:t>
          </a:r>
          <a:endParaRPr lang="en-GB" sz="2200" kern="1200" dirty="0"/>
        </a:p>
      </dsp:txBody>
      <dsp:txXfrm>
        <a:off x="1698" y="379511"/>
        <a:ext cx="9140602" cy="5097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A0112C-1222-4C78-99E3-82825C53FA26}">
      <dsp:nvSpPr>
        <dsp:cNvPr id="0" name=""/>
        <dsp:cNvSpPr/>
      </dsp:nvSpPr>
      <dsp:spPr>
        <a:xfrm>
          <a:off x="1" y="360042"/>
          <a:ext cx="9140602" cy="509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Theme 2</a:t>
          </a:r>
          <a:endParaRPr lang="en-GB" sz="2200" kern="1200" dirty="0"/>
        </a:p>
      </dsp:txBody>
      <dsp:txXfrm>
        <a:off x="1" y="360042"/>
        <a:ext cx="9140602" cy="5097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A0112C-1222-4C78-99E3-82825C53FA26}">
      <dsp:nvSpPr>
        <dsp:cNvPr id="0" name=""/>
        <dsp:cNvSpPr/>
      </dsp:nvSpPr>
      <dsp:spPr>
        <a:xfrm>
          <a:off x="1" y="72010"/>
          <a:ext cx="9140602" cy="509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Theme  3</a:t>
          </a:r>
          <a:endParaRPr lang="en-GB" sz="2200" kern="1200" dirty="0"/>
        </a:p>
      </dsp:txBody>
      <dsp:txXfrm>
        <a:off x="1" y="72010"/>
        <a:ext cx="9140602" cy="50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4936-4559-4386-9C98-9AA3B6A55A41}" type="datetimeFigureOut">
              <a:rPr lang="en-GB" smtClean="0"/>
              <a:t>08/07/2011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F75E-CC97-4674-B17D-6978F439146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ceabelmasjointproject.blogs.lincoln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GB" dirty="0" smtClean="0"/>
              <a:t>International School Leadership Development Network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en-GB" dirty="0" smtClean="0"/>
              <a:t>BELMAS Annual Conference</a:t>
            </a:r>
          </a:p>
          <a:p>
            <a:r>
              <a:rPr lang="en-GB" dirty="0" err="1" smtClean="0"/>
              <a:t>Wyboston</a:t>
            </a:r>
            <a:r>
              <a:rPr lang="en-GB" dirty="0" smtClean="0"/>
              <a:t> Lakes, 8-10July 2011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29969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Bruce Barnett (UCEA)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Howard Stevenson (BELMAS)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2008 – discussions commenced</a:t>
            </a:r>
          </a:p>
          <a:p>
            <a:r>
              <a:rPr lang="en-GB" dirty="0" smtClean="0"/>
              <a:t>2009 – consultations developed</a:t>
            </a:r>
          </a:p>
          <a:p>
            <a:r>
              <a:rPr lang="en-GB" dirty="0" smtClean="0"/>
              <a:t>2010 – formal BELMAS and UCEA support</a:t>
            </a:r>
          </a:p>
          <a:p>
            <a:r>
              <a:rPr lang="en-GB" dirty="0" smtClean="0"/>
              <a:t>2011 – Expressions of Interest</a:t>
            </a:r>
          </a:p>
          <a:p>
            <a:pPr lvl="1"/>
            <a:r>
              <a:rPr lang="en-GB" dirty="0" smtClean="0"/>
              <a:t>35 Expressions of Interest</a:t>
            </a:r>
          </a:p>
          <a:p>
            <a:pPr lvl="1"/>
            <a:r>
              <a:rPr lang="en-GB" dirty="0" smtClean="0"/>
              <a:t>Over 100 named individuals</a:t>
            </a:r>
          </a:p>
          <a:p>
            <a:pPr lvl="1"/>
            <a:r>
              <a:rPr lang="en-GB" dirty="0" smtClean="0"/>
              <a:t>USA, Canada, Hong Kong, China, South Africa, Turkey, Albania, Russia, West Indies, several European nations, Mexico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guiding question (s) . . 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95232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r>
              <a:rPr lang="en-GB" sz="4800" dirty="0" smtClean="0"/>
              <a:t>How do educators learn to be effective school leaders?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2514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 </a:t>
            </a:r>
            <a:r>
              <a:rPr lang="en-GB" sz="3200" dirty="0" smtClean="0"/>
              <a:t>. . . and how can our understanding be developed by knowing what this looks like in different countries?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traight Connector 3"/>
          <p:cNvSpPr/>
          <p:nvPr/>
        </p:nvSpPr>
        <p:spPr>
          <a:xfrm>
            <a:off x="7668344" y="2492896"/>
            <a:ext cx="864092" cy="3570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11876"/>
                </a:lnTo>
                <a:lnTo>
                  <a:pt x="864092" y="211876"/>
                </a:lnTo>
                <a:lnTo>
                  <a:pt x="864092" y="35707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Straight Connector 3"/>
          <p:cNvSpPr/>
          <p:nvPr/>
        </p:nvSpPr>
        <p:spPr>
          <a:xfrm>
            <a:off x="6372200" y="2492896"/>
            <a:ext cx="1008104" cy="3570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08104" y="0"/>
                </a:moveTo>
                <a:lnTo>
                  <a:pt x="1008104" y="211876"/>
                </a:lnTo>
                <a:lnTo>
                  <a:pt x="0" y="211876"/>
                </a:lnTo>
                <a:lnTo>
                  <a:pt x="0" y="35707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4" name="Diagram 3"/>
          <p:cNvGraphicFramePr/>
          <p:nvPr/>
        </p:nvGraphicFramePr>
        <p:xfrm>
          <a:off x="0" y="0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" name="Rounded Rectangle 38"/>
          <p:cNvSpPr/>
          <p:nvPr/>
        </p:nvSpPr>
        <p:spPr>
          <a:xfrm>
            <a:off x="7308304" y="2708920"/>
            <a:ext cx="1567160" cy="995146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0" name="Group 39"/>
          <p:cNvGrpSpPr/>
          <p:nvPr/>
        </p:nvGrpSpPr>
        <p:grpSpPr>
          <a:xfrm>
            <a:off x="7576840" y="2852936"/>
            <a:ext cx="1567160" cy="995146"/>
            <a:chOff x="5580119" y="3068853"/>
            <a:chExt cx="1567160" cy="99514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Rounded Rectangle 40"/>
            <p:cNvSpPr/>
            <p:nvPr/>
          </p:nvSpPr>
          <p:spPr>
            <a:xfrm>
              <a:off x="5580119" y="3068853"/>
              <a:ext cx="1567160" cy="995146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en-GB" dirty="0" smtClean="0"/>
            </a:p>
            <a:p>
              <a:pPr algn="ctr"/>
              <a:r>
                <a:rPr lang="en-GB" dirty="0" smtClean="0"/>
                <a:t>Formal</a:t>
              </a:r>
              <a:endParaRPr lang="en-GB" dirty="0"/>
            </a:p>
          </p:txBody>
        </p:sp>
        <p:sp>
          <p:nvSpPr>
            <p:cNvPr id="42" name="Rounded Rectangle 4"/>
            <p:cNvSpPr/>
            <p:nvPr/>
          </p:nvSpPr>
          <p:spPr>
            <a:xfrm>
              <a:off x="5609266" y="3098000"/>
              <a:ext cx="1508866" cy="936852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900" kern="1200"/>
            </a:p>
          </p:txBody>
        </p:sp>
      </p:grpSp>
      <p:graphicFrame>
        <p:nvGraphicFramePr>
          <p:cNvPr id="48" name="Diagram 47"/>
          <p:cNvGraphicFramePr/>
          <p:nvPr/>
        </p:nvGraphicFramePr>
        <p:xfrm>
          <a:off x="0" y="3861048"/>
          <a:ext cx="9144000" cy="126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9" name="Diagram 48"/>
          <p:cNvGraphicFramePr/>
          <p:nvPr/>
        </p:nvGraphicFramePr>
        <p:xfrm>
          <a:off x="0" y="4653136"/>
          <a:ext cx="9144000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0" name="Diagram 49"/>
          <p:cNvGraphicFramePr/>
          <p:nvPr/>
        </p:nvGraphicFramePr>
        <p:xfrm>
          <a:off x="0" y="5733256"/>
          <a:ext cx="9144000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The themes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3240360"/>
          </a:xfrm>
        </p:spPr>
        <p:txBody>
          <a:bodyPr>
            <a:normAutofit/>
          </a:bodyPr>
          <a:lstStyle/>
          <a:p>
            <a:r>
              <a:rPr lang="en-GB" dirty="0" smtClean="0"/>
              <a:t>Leaders </a:t>
            </a:r>
            <a:r>
              <a:rPr lang="en-GB" dirty="0"/>
              <a:t>for low-performing schools</a:t>
            </a:r>
          </a:p>
          <a:p>
            <a:r>
              <a:rPr lang="en-GB" dirty="0" smtClean="0"/>
              <a:t>Leaders </a:t>
            </a:r>
            <a:r>
              <a:rPr lang="en-GB" dirty="0"/>
              <a:t>for innovation and change</a:t>
            </a:r>
          </a:p>
          <a:p>
            <a:r>
              <a:rPr lang="en-GB" dirty="0" smtClean="0"/>
              <a:t>Strategic </a:t>
            </a:r>
            <a:r>
              <a:rPr lang="en-GB" dirty="0"/>
              <a:t>leaders</a:t>
            </a:r>
          </a:p>
          <a:p>
            <a:r>
              <a:rPr lang="en-GB" dirty="0" smtClean="0"/>
              <a:t>Democratic/social </a:t>
            </a:r>
            <a:r>
              <a:rPr lang="en-GB" dirty="0"/>
              <a:t>justice leaders</a:t>
            </a:r>
          </a:p>
          <a:p>
            <a:r>
              <a:rPr lang="en-GB" dirty="0" smtClean="0"/>
              <a:t>Leaders </a:t>
            </a:r>
            <a:r>
              <a:rPr lang="en-GB" dirty="0"/>
              <a:t>to adapt to national reforms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365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challenge . .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4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941168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the optimal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way to configures these themes in order to ensure coherence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The next steps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Bruce and Howard summarise discussion from today and disseminate to other project members.</a:t>
            </a:r>
          </a:p>
          <a:p>
            <a:r>
              <a:rPr lang="en-GB" dirty="0" smtClean="0"/>
              <a:t>Project members discuss, define and decide – discussion via email and </a:t>
            </a:r>
            <a:r>
              <a:rPr lang="en-GB" dirty="0" smtClean="0">
                <a:hlinkClick r:id="rId2"/>
              </a:rPr>
              <a:t>project blog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Confirm themes.</a:t>
            </a:r>
          </a:p>
          <a:p>
            <a:r>
              <a:rPr lang="en-GB" dirty="0" smtClean="0"/>
              <a:t>Participants confirm interest in theme, countries for research and named contact.</a:t>
            </a:r>
          </a:p>
          <a:p>
            <a:r>
              <a:rPr lang="en-GB" dirty="0" smtClean="0"/>
              <a:t>Meet at UCEA in Pittsburgh in November to progress.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International School Leadership Development Network</vt:lpstr>
      <vt:lpstr>Update</vt:lpstr>
      <vt:lpstr>The guiding question (s) . . . </vt:lpstr>
      <vt:lpstr>Slide 4</vt:lpstr>
      <vt:lpstr>The themes . . .</vt:lpstr>
      <vt:lpstr>The next steps . . 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School Leadership Development Network</dc:title>
  <dc:creator> </dc:creator>
  <cp:lastModifiedBy> </cp:lastModifiedBy>
  <cp:revision>1</cp:revision>
  <dcterms:created xsi:type="dcterms:W3CDTF">2011-07-08T08:09:26Z</dcterms:created>
  <dcterms:modified xsi:type="dcterms:W3CDTF">2011-07-08T09:44:05Z</dcterms:modified>
</cp:coreProperties>
</file>